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0364" y="533400"/>
            <a:ext cx="5471904" cy="4610112"/>
          </a:xfrm>
        </p:spPr>
        <p:txBody>
          <a:bodyPr/>
          <a:lstStyle/>
          <a:p>
            <a:pPr algn="ctr"/>
            <a:r>
              <a:rPr lang="ru-RU" dirty="0" smtClean="0"/>
              <a:t>Теория адаптации – </a:t>
            </a:r>
            <a:br>
              <a:rPr lang="ru-RU" dirty="0" smtClean="0"/>
            </a:br>
            <a:r>
              <a:rPr lang="ru-RU" dirty="0" smtClean="0"/>
              <a:t>основа спортивной тренировки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357166"/>
            <a:ext cx="7929618" cy="609919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85860"/>
            <a:ext cx="7643866" cy="492922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5608" y="785794"/>
            <a:ext cx="6798226" cy="567056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00042"/>
            <a:ext cx="7500990" cy="587386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714356"/>
            <a:ext cx="7500990" cy="565650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0112_html_m424c3fdd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428736"/>
            <a:ext cx="7500989" cy="378621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</TotalTime>
  <Words>3</Words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Теория адаптации –  основа спортивной тренировки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адаптации –  основа спортивной тренировки</dc:title>
  <dc:creator>Admin</dc:creator>
  <cp:lastModifiedBy>Admin</cp:lastModifiedBy>
  <cp:revision>9</cp:revision>
  <dcterms:created xsi:type="dcterms:W3CDTF">2018-10-06T06:47:30Z</dcterms:created>
  <dcterms:modified xsi:type="dcterms:W3CDTF">2018-10-06T07:06:03Z</dcterms:modified>
</cp:coreProperties>
</file>